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8DD3C8-B6A6-4718-95CC-CA96B3E67C3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67B33B-9870-47F1-8D80-36B32DD2126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LIQUIDS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ANDREW STUHR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Liquids?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Liquids contain particles that have little attraction between each other.</a:t>
            </a:r>
            <a:r>
              <a:rPr lang="en-US" dirty="0" smtClean="0"/>
              <a:t> The particles within the liquid are able </a:t>
            </a:r>
            <a:r>
              <a:rPr lang="en-US" dirty="0" smtClean="0"/>
              <a:t>to slide past each other </a:t>
            </a:r>
            <a:r>
              <a:rPr lang="en-US" dirty="0" smtClean="0"/>
              <a:t>because of this.</a:t>
            </a:r>
            <a:r>
              <a:rPr lang="en-US" dirty="0" smtClean="0"/>
              <a:t> They take the shape of their container but never change their volume. Liquids are in the state between solids and </a:t>
            </a:r>
            <a:r>
              <a:rPr lang="en-US" smtClean="0"/>
              <a:t>gases.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rgbClr val="0070C0"/>
      </a:dk1>
      <a:lt1>
        <a:srgbClr val="66CCFF"/>
      </a:lt1>
      <a:dk2>
        <a:srgbClr val="0070C0"/>
      </a:dk2>
      <a:lt2>
        <a:srgbClr val="66CCFF"/>
      </a:lt2>
      <a:accent1>
        <a:srgbClr val="33CCFF"/>
      </a:accent1>
      <a:accent2>
        <a:srgbClr val="00CCFF"/>
      </a:accent2>
      <a:accent3>
        <a:srgbClr val="0099FF"/>
      </a:accent3>
      <a:accent4>
        <a:srgbClr val="0066CC"/>
      </a:accent4>
      <a:accent5>
        <a:srgbClr val="0033CC"/>
      </a:accent5>
      <a:accent6>
        <a:srgbClr val="0070C0"/>
      </a:accent6>
      <a:hlink>
        <a:srgbClr val="002060"/>
      </a:hlink>
      <a:folHlink>
        <a:srgbClr val="00206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58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LIQUIDS</vt:lpstr>
      <vt:lpstr>What are Liquids?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LIQUIDS</dc:title>
  <dc:creator>User</dc:creator>
  <cp:lastModifiedBy>User</cp:lastModifiedBy>
  <cp:revision>3</cp:revision>
  <dcterms:created xsi:type="dcterms:W3CDTF">2010-11-08T14:33:00Z</dcterms:created>
  <dcterms:modified xsi:type="dcterms:W3CDTF">2010-11-08T14:56:28Z</dcterms:modified>
</cp:coreProperties>
</file>